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notesMaster" Target="notesMasters/notesMaster1.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viewProps" Target="view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pn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17" Type="http://schemas.openxmlformats.org/officeDocument/2006/relationships/image" Target="../media/image5.png" /><Relationship Id="rId2" Type="http://schemas.openxmlformats.org/officeDocument/2006/relationships/slideLayout" Target="../slideLayouts/slideLayout2.xml" /><Relationship Id="rId16" Type="http://schemas.openxmlformats.org/officeDocument/2006/relationships/image" Target="../media/image4.png"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image" Target="../media/image3.png"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2.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3.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Mohamedjajjath/Mohamed-Jajjath-T-au810021102021.git" TargetMode="External" /><Relationship Id="rId2" Type="http://schemas.openxmlformats.org/officeDocument/2006/relationships/notesSlide" Target="../notesSlides/notesSlide6.xml"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 /><Relationship Id="rId2" Type="http://schemas.openxmlformats.org/officeDocument/2006/relationships/video" Target="../media/media1.mp4" /><Relationship Id="rId1" Type="http://schemas.microsoft.com/office/2007/relationships/media" Target="../media/media1.mp4" /><Relationship Id="rId5" Type="http://schemas.openxmlformats.org/officeDocument/2006/relationships/image" Target="../media/image6.png" /><Relationship Id="rId4" Type="http://schemas.openxmlformats.org/officeDocument/2006/relationships/notesSlide" Target="../notesSlides/notesSlide7.xml"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lang="en-US"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a:t>
            </a:r>
            <a:r>
              <a:rPr lang="en-IN" sz="2000" b="1" dirty="0">
                <a:solidFill>
                  <a:srgbClr val="2F5496"/>
                </a:solidFill>
                <a:latin typeface="Arial"/>
                <a:ea typeface="Arial"/>
                <a:cs typeface="Arial"/>
                <a:sym typeface="Arial"/>
              </a:rPr>
              <a:t>Mohamed </a:t>
            </a:r>
            <a:r>
              <a:rPr lang="en-IN" sz="2000" b="1" dirty="0" err="1">
                <a:solidFill>
                  <a:srgbClr val="2F5496"/>
                </a:solidFill>
                <a:latin typeface="Arial"/>
                <a:ea typeface="Arial"/>
                <a:cs typeface="Arial"/>
                <a:sym typeface="Arial"/>
              </a:rPr>
              <a:t>Jajjath</a:t>
            </a:r>
            <a:r>
              <a:rPr lang="en-IN" sz="2000" b="1" dirty="0">
                <a:solidFill>
                  <a:srgbClr val="2F5496"/>
                </a:solidFill>
                <a:latin typeface="Arial"/>
                <a:ea typeface="Arial"/>
                <a:cs typeface="Arial"/>
                <a:sym typeface="Arial"/>
              </a:rPr>
              <a:t> T – au810021102021</a:t>
            </a:r>
            <a:endParaRPr lang="en-US"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
        <p:nvSpPr>
          <p:cNvPr id="4" name="Subtitle 3">
            <a:extLst>
              <a:ext uri="{FF2B5EF4-FFF2-40B4-BE49-F238E27FC236}">
                <a16:creationId xmlns:a16="http://schemas.microsoft.com/office/drawing/2014/main" id="{5871BEBD-B12C-BC7A-16A5-D0BFC5C8E2F0}"/>
              </a:ext>
            </a:extLst>
          </p:cNvPr>
          <p:cNvSpPr>
            <a:spLocks noGrp="1"/>
          </p:cNvSpPr>
          <p:nvPr>
            <p:ph type="subTitle" idx="1"/>
          </p:nvPr>
        </p:nvSpPr>
        <p:spPr/>
        <p:txBody>
          <a:bodyPr/>
          <a:lstStyle/>
          <a:p>
            <a:r>
              <a:rPr lang="en-US" dirty="0">
                <a:hlinkClick r:id="rId3"/>
              </a:rPr>
              <a:t>https://github.com/Mohamedjajjath/Mohamed-Jajjath-T-au810021102021.git</a:t>
            </a:r>
            <a:endParaRPr lang="en-IN" dirty="0"/>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3" name="1000030315.mp4">
            <a:hlinkClick r:id="" action="ppaction://media"/>
            <a:extLst>
              <a:ext uri="{FF2B5EF4-FFF2-40B4-BE49-F238E27FC236}">
                <a16:creationId xmlns:a16="http://schemas.microsoft.com/office/drawing/2014/main" id="{58B223ED-FB04-3E33-D6BA-2B091636CD8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79030" y="1389472"/>
            <a:ext cx="9144000" cy="51034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11</Slides>
  <Notes>11</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nithishsubramaniyan32@gmail.com</cp:lastModifiedBy>
  <cp:revision>20</cp:revision>
  <dcterms:modified xsi:type="dcterms:W3CDTF">2024-04-24T12:29:58Z</dcterms:modified>
</cp:coreProperties>
</file>